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C8F367-0385-48BF-90AC-A4B651C6BFA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FEA188-EB74-4F63-8D6E-8030910BD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Decimals and Percents with Popcorn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trina\Pictures\2013-04-29\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800600" cy="3600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562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By Katrina Apelles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popcorn has the best, buttery flavor?</a:t>
            </a:r>
          </a:p>
          <a:p>
            <a:r>
              <a:rPr lang="en-US" dirty="0" smtClean="0"/>
              <a:t>Which popcorn has the most popped corn in the bag?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Hannaford Brand Popcorn </a:t>
            </a:r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90800"/>
            <a:ext cx="1814945" cy="9144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581400"/>
            <a:ext cx="2380593" cy="91440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5800"/>
            <a:ext cx="1716881" cy="53340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21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Popped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popped</a:t>
            </a:r>
            <a:endParaRPr lang="en-US" sz="2400" dirty="0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514600"/>
            <a:ext cx="1814945" cy="914400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505200"/>
            <a:ext cx="1905000" cy="800652"/>
          </a:xfrm>
          <a:prstGeom prst="rect">
            <a:avLst/>
          </a:prstGeom>
          <a:noFill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343400"/>
            <a:ext cx="1371600" cy="487680"/>
          </a:xfrm>
          <a:prstGeom prst="rect">
            <a:avLst/>
          </a:prstGeom>
          <a:noFill/>
        </p:spPr>
      </p:pic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C:\Users\Katrina\Pictures\2013-04-29\1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9906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715000"/>
            <a:ext cx="1864272" cy="838200"/>
          </a:xfrm>
          <a:prstGeom prst="rect">
            <a:avLst/>
          </a:prstGeom>
          <a:noFill/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638800"/>
            <a:ext cx="1864272" cy="838200"/>
          </a:xfrm>
          <a:prstGeom prst="rect">
            <a:avLst/>
          </a:prstGeom>
          <a:noFill/>
        </p:spPr>
      </p:pic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52600"/>
            <a:ext cx="2409825" cy="838200"/>
          </a:xfrm>
          <a:prstGeom prst="rect">
            <a:avLst/>
          </a:prstGeom>
          <a:noFill/>
        </p:spPr>
      </p:pic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676400"/>
            <a:ext cx="2828926" cy="914400"/>
          </a:xfrm>
          <a:prstGeom prst="rect">
            <a:avLst/>
          </a:prstGeom>
          <a:noFill/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343400"/>
            <a:ext cx="304800" cy="464457"/>
          </a:xfrm>
          <a:prstGeom prst="rect">
            <a:avLst/>
          </a:prstGeom>
          <a:noFill/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495800"/>
            <a:ext cx="304800" cy="464457"/>
          </a:xfrm>
          <a:prstGeom prst="rect">
            <a:avLst/>
          </a:prstGeom>
          <a:noFill/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3569576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Orville Redenbacher's</a:t>
            </a:r>
            <a:endParaRPr lang="en-US" dirty="0"/>
          </a:p>
        </p:txBody>
      </p:sp>
      <p:pic>
        <p:nvPicPr>
          <p:cNvPr id="4" name="Content Placeholder 3" descr="C:\Users\Katrina\Pictures\2013-04-29\1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48200"/>
            <a:ext cx="316970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1447800" cy="769551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352800"/>
            <a:ext cx="2145224" cy="8382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191000"/>
            <a:ext cx="1447800" cy="449802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791200"/>
            <a:ext cx="1666068" cy="762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143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Popped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143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popped</a:t>
            </a:r>
            <a:endParaRPr lang="en-US" sz="2400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438400"/>
            <a:ext cx="1524000" cy="796324"/>
          </a:xfrm>
          <a:prstGeom prst="rect">
            <a:avLst/>
          </a:prstGeom>
          <a:noFill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352800"/>
            <a:ext cx="1813034" cy="762000"/>
          </a:xfrm>
          <a:prstGeom prst="rect">
            <a:avLst/>
          </a:prstGeom>
          <a:noFill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191000"/>
            <a:ext cx="1471613" cy="457200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715000"/>
            <a:ext cx="1694793" cy="762000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191000"/>
            <a:ext cx="304800" cy="464457"/>
          </a:xfrm>
          <a:prstGeom prst="rect">
            <a:avLst/>
          </a:prstGeom>
          <a:noFill/>
        </p:spPr>
      </p:pic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191000"/>
            <a:ext cx="304800" cy="464457"/>
          </a:xfrm>
          <a:prstGeom prst="rect">
            <a:avLst/>
          </a:prstGeom>
          <a:noFill/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676400"/>
            <a:ext cx="2409825" cy="838200"/>
          </a:xfrm>
          <a:prstGeom prst="rect">
            <a:avLst/>
          </a:prstGeom>
          <a:noFill/>
        </p:spPr>
      </p:pic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524000"/>
            <a:ext cx="2828926" cy="914400"/>
          </a:xfrm>
          <a:prstGeom prst="rect">
            <a:avLst/>
          </a:prstGeom>
          <a:noFill/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876800"/>
            <a:ext cx="3569576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Secret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667000"/>
            <a:ext cx="1600200" cy="836141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581400"/>
            <a:ext cx="2362200" cy="907335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572000"/>
            <a:ext cx="1733550" cy="538579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638800"/>
            <a:ext cx="1949012" cy="8763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219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Popped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2171700" cy="23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667000"/>
            <a:ext cx="1752600" cy="915773"/>
          </a:xfrm>
          <a:prstGeom prst="rect">
            <a:avLst/>
          </a:prstGeom>
          <a:noFill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581400"/>
            <a:ext cx="2175641" cy="914400"/>
          </a:xfrm>
          <a:prstGeom prst="rect">
            <a:avLst/>
          </a:prstGeom>
          <a:noFill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495800"/>
            <a:ext cx="1714500" cy="609600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5715000"/>
            <a:ext cx="1864272" cy="83820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2409825" cy="838200"/>
          </a:xfrm>
          <a:prstGeom prst="rect">
            <a:avLst/>
          </a:prstGeom>
          <a:noFill/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1143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popped</a:t>
            </a:r>
            <a:endParaRPr lang="en-US" sz="2400" dirty="0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752600"/>
            <a:ext cx="2828926" cy="914400"/>
          </a:xfrm>
          <a:prstGeom prst="rect">
            <a:avLst/>
          </a:prstGeom>
          <a:noFill/>
        </p:spPr>
      </p:pic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181600"/>
            <a:ext cx="3569576" cy="838200"/>
          </a:xfrm>
          <a:prstGeom prst="rect">
            <a:avLst/>
          </a:prstGeom>
          <a:noFill/>
        </p:spPr>
      </p:pic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700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572000"/>
            <a:ext cx="304800" cy="464457"/>
          </a:xfrm>
          <a:prstGeom prst="rect">
            <a:avLst/>
          </a:prstGeom>
          <a:noFill/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495800"/>
            <a:ext cx="304800" cy="46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results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Hannaford (popped)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(not 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Orville Redenbacher’s (popped)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(not</a:t>
                      </a:r>
                      <a:r>
                        <a:rPr lang="en-US" baseline="0" dirty="0" smtClean="0"/>
                        <a:t> 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 Secret (popped)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(not popped)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487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percent error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334000"/>
            <a:ext cx="4381500" cy="5715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pieces are popped and not popped in a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Hannaford </a:t>
            </a:r>
            <a:r>
              <a:rPr lang="en-US" dirty="0" smtClean="0"/>
              <a:t>Brand (use my results to decide this)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09800"/>
            <a:ext cx="955158" cy="838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057400"/>
            <a:ext cx="1295401" cy="90215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3241964" cy="4572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733800"/>
            <a:ext cx="1240971" cy="914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648200"/>
            <a:ext cx="3089564" cy="39063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9" y="5410200"/>
            <a:ext cx="5756563" cy="4572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Orville Redenbacher’s(</a:t>
            </a:r>
            <a:r>
              <a:rPr lang="en-US" dirty="0" smtClean="0"/>
              <a:t>use my results to decide this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209800"/>
            <a:ext cx="868326" cy="76200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895600"/>
            <a:ext cx="1143000" cy="796018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86200"/>
            <a:ext cx="3241964" cy="4572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895600"/>
            <a:ext cx="1066800" cy="786063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10000"/>
            <a:ext cx="3366655" cy="457200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800600"/>
            <a:ext cx="5507182" cy="45720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Secret (</a:t>
            </a:r>
            <a:r>
              <a:rPr lang="en-US" dirty="0" smtClean="0"/>
              <a:t>use my results to decide this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286000"/>
            <a:ext cx="914400" cy="802433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1143000" cy="796018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2701636" cy="3810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971800"/>
            <a:ext cx="1295400" cy="95450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2805545" cy="381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76800"/>
            <a:ext cx="5320145" cy="4572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price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686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Hannaford</a:t>
                      </a:r>
                      <a:r>
                        <a:rPr lang="en-US" baseline="0" dirty="0" smtClean="0"/>
                        <a:t> 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Orville Redenbacher’s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Secret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bags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038600"/>
            <a:ext cx="1657351" cy="609600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114800"/>
            <a:ext cx="933450" cy="5334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95800"/>
            <a:ext cx="1752600" cy="644634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72000"/>
            <a:ext cx="990600" cy="566057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029200"/>
            <a:ext cx="1676400" cy="616606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029200"/>
            <a:ext cx="990600" cy="566057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048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type of popcorn is the best price?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715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Hannaford Brand popcorn is the best price.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178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Decimals and Percents with Popcorn </vt:lpstr>
      <vt:lpstr>Hannaford Brand Popcorn </vt:lpstr>
      <vt:lpstr>Orville Redenbacher's</vt:lpstr>
      <vt:lpstr>Pop Secret</vt:lpstr>
      <vt:lpstr>Compare results</vt:lpstr>
      <vt:lpstr>How many pieces are popped and not popped in a box?</vt:lpstr>
      <vt:lpstr>Continued…</vt:lpstr>
      <vt:lpstr>Continued…</vt:lpstr>
      <vt:lpstr>Best price </vt:lpstr>
      <vt:lpstr>Extra questions: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Decimals, Percents, and Ratios with Popcorn</dc:title>
  <dc:creator>Katrina</dc:creator>
  <cp:lastModifiedBy>Katrina</cp:lastModifiedBy>
  <cp:revision>19</cp:revision>
  <dcterms:created xsi:type="dcterms:W3CDTF">2013-04-29T23:16:18Z</dcterms:created>
  <dcterms:modified xsi:type="dcterms:W3CDTF">2013-04-30T11:59:35Z</dcterms:modified>
</cp:coreProperties>
</file>